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62" r:id="rId5"/>
    <p:sldId id="260" r:id="rId6"/>
    <p:sldId id="258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pic>
        <p:nvPicPr>
          <p:cNvPr id="2050" name="Picture 2" descr="C:\Users\WINDOWS7\Downloads\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612068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47664" y="3080221"/>
            <a:ext cx="280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сказке солнышко горит,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справедливость в нём царит.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Сказка-умница  и прелесть,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повсюду путь открыт</a:t>
            </a: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63688" y="1578141"/>
            <a:ext cx="27363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по лесу идёт,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за руку ведёт.</a:t>
            </a:r>
            <a:endParaRPr kumimoji="0" lang="ru-RU" altLang="zh-CN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 реки выходит сказка,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трамвая, из ворот.</a:t>
            </a:r>
            <a:endParaRPr kumimoji="0" lang="ru-RU" altLang="zh-CN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0466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Волшебная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книга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сказок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7667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124744"/>
            <a:ext cx="208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Команда  Буратино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052736"/>
            <a:ext cx="215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Мальвины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WINDOWS7\Downloads\PR248370_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772816"/>
            <a:ext cx="3816424" cy="4320480"/>
          </a:xfrm>
          <a:prstGeom prst="rect">
            <a:avLst/>
          </a:prstGeom>
          <a:noFill/>
        </p:spPr>
      </p:pic>
      <p:pic>
        <p:nvPicPr>
          <p:cNvPr id="25606" name="Picture 6" descr="C:\Users\WINDOWS7\Downloads\tatyana_procenko_foto_33_03133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816424" cy="43651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WINDOWS7\Downloads\beregiknigubig_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9471"/>
            <a:ext cx="8064896" cy="48650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692696"/>
            <a:ext cx="347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Исповедь     школьного     учебника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WINDOWS7\Downloads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45569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WINDOWS7\Downloads\15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7"/>
            <a:ext cx="8064896" cy="5937639"/>
          </a:xfrm>
          <a:prstGeom prst="rect">
            <a:avLst/>
          </a:prstGeom>
          <a:noFill/>
        </p:spPr>
      </p:pic>
      <p:pic>
        <p:nvPicPr>
          <p:cNvPr id="27652" name="Picture 4" descr="C:\Users\WINDOWS7\Downloads\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87" y="2437702"/>
            <a:ext cx="4046021" cy="3697538"/>
          </a:xfrm>
          <a:prstGeom prst="rect">
            <a:avLst/>
          </a:prstGeom>
          <a:noFill/>
        </p:spPr>
      </p:pic>
      <p:pic>
        <p:nvPicPr>
          <p:cNvPr id="27653" name="Picture 5" descr="C:\Users\WINDOWS7\Downloads\1305973750_mix-wall-58_www.nevseoboi.com.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0648"/>
            <a:ext cx="4716016" cy="2947510"/>
          </a:xfrm>
          <a:prstGeom prst="rect">
            <a:avLst/>
          </a:prstGeom>
          <a:noFill/>
        </p:spPr>
      </p:pic>
      <p:pic>
        <p:nvPicPr>
          <p:cNvPr id="11" name="Picture 2" descr="C:\Users\WINDOWS7\Downloads\литер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5654402" cy="3829516"/>
          </a:xfrm>
          <a:prstGeom prst="rect">
            <a:avLst/>
          </a:prstGeom>
          <a:noFill/>
        </p:spPr>
      </p:pic>
      <p:pic>
        <p:nvPicPr>
          <p:cNvPr id="27654" name="Picture 6" descr="C:\Users\WINDOWS7\Downloads\d1903bbe43385f3fd5bd7d3a3306a2d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0648"/>
            <a:ext cx="3744416" cy="2472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INDOWS7\Downloads\ЯЯЯЯЯЯЯЯЯЯ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4915980" cy="4087618"/>
          </a:xfrm>
          <a:prstGeom prst="rect">
            <a:avLst/>
          </a:prstGeom>
          <a:noFill/>
        </p:spPr>
      </p:pic>
      <p:pic>
        <p:nvPicPr>
          <p:cNvPr id="1027" name="Picture 3" descr="C:\Users\WINDOWS7\Downloads\Ч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5076056" cy="3807042"/>
          </a:xfrm>
          <a:prstGeom prst="rect">
            <a:avLst/>
          </a:prstGeom>
          <a:noFill/>
        </p:spPr>
      </p:pic>
      <p:pic>
        <p:nvPicPr>
          <p:cNvPr id="1028" name="Picture 4" descr="C:\Users\WINDOWS7\Downloads\ЯЯЯЯЯЯ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0648"/>
            <a:ext cx="5184143" cy="3658937"/>
          </a:xfrm>
          <a:prstGeom prst="rect">
            <a:avLst/>
          </a:prstGeom>
          <a:noFill/>
        </p:spPr>
      </p:pic>
      <p:pic>
        <p:nvPicPr>
          <p:cNvPr id="1029" name="Picture 5" descr="C:\Users\WINDOWS7\Downloads\ЯЯЯЯ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564904"/>
            <a:ext cx="4860032" cy="3645024"/>
          </a:xfrm>
          <a:prstGeom prst="rect">
            <a:avLst/>
          </a:prstGeom>
          <a:noFill/>
        </p:spPr>
      </p:pic>
      <p:pic>
        <p:nvPicPr>
          <p:cNvPr id="1030" name="Picture 6" descr="C:\Users\WINDOWS7\Downloads\ЯЯЯ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88640"/>
            <a:ext cx="4668011" cy="3501008"/>
          </a:xfrm>
          <a:prstGeom prst="rect">
            <a:avLst/>
          </a:prstGeom>
          <a:noFill/>
        </p:spPr>
      </p:pic>
      <p:pic>
        <p:nvPicPr>
          <p:cNvPr id="1031" name="Picture 7" descr="C:\Users\WINDOWS7\Downloads\Я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852936"/>
            <a:ext cx="4620005" cy="34650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WINDOWS7\Downloads\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99392"/>
            <a:ext cx="4104456" cy="61206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214290"/>
            <a:ext cx="33974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Будь, школьник, бережным со мной.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Мой  чистый вид всегда приятен,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Оберегай  меня  от пятен!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Мой  переплет  не выгибай,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Мой  корешок  не   поломай!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Привычку  скверную  оставь,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Листая  пальцы  не  слюнявь!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забывай  меня  в  саду,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Вдруг  дождь  нагрянет  на  беду.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Меня  в  бумагу  оберни!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Где  взял  меня  - туда  верни!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 загибай  мои  листы,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  про  закладку  помнишь  ты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Запомни:  Я твой  лучший  друг,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 только  не для  грязных  рук.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Я к вам  обращаюсь , дети: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Полезнее книги нет  вещи  на свете!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71480"/>
            <a:ext cx="2155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INDOWS7\Downloads\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3438525" cy="4464496"/>
          </a:xfrm>
          <a:prstGeom prst="rect">
            <a:avLst/>
          </a:prstGeom>
          <a:noFill/>
        </p:spPr>
      </p:pic>
      <p:pic>
        <p:nvPicPr>
          <p:cNvPr id="3076" name="Picture 4" descr="C:\Users\WINDOWS7\Downloads\37712534-dirty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314700" cy="28765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2060848"/>
            <a:ext cx="174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–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Помеха-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Неумеха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717032"/>
            <a:ext cx="25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А что, конкретно?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WINDOWS7\Downloads\disney-cinde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87" y="188640"/>
            <a:ext cx="4178143" cy="6156151"/>
          </a:xfrm>
          <a:prstGeom prst="rect">
            <a:avLst/>
          </a:prstGeom>
          <a:noFill/>
        </p:spPr>
      </p:pic>
      <p:pic>
        <p:nvPicPr>
          <p:cNvPr id="4098" name="Picture 2" descr="C:\Users\WINDOWS7\Downloads\Cinderella-disney-princess-40198312-900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4176464" cy="4824536"/>
          </a:xfrm>
          <a:prstGeom prst="rect">
            <a:avLst/>
          </a:prstGeom>
          <a:noFill/>
        </p:spPr>
      </p:pic>
      <p:pic>
        <p:nvPicPr>
          <p:cNvPr id="4099" name="Picture 3" descr="C:\Users\WINDOWS7\Downloads\1a9f11a2a54598ec54baa51cce42dd42--giselle-enchanted-disney-enchan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3463280" cy="3609020"/>
          </a:xfrm>
          <a:prstGeom prst="rect">
            <a:avLst/>
          </a:prstGeom>
          <a:noFill/>
        </p:spPr>
      </p:pic>
      <p:pic>
        <p:nvPicPr>
          <p:cNvPr id="4101" name="Picture 5" descr="C:\Users\WINDOWS7\Downloads\fa259358b45e2cb42d290b327f8fcab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7560" y="2348880"/>
            <a:ext cx="5501205" cy="42172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64" y="18864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Сказка «Золушка»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2068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Доброта, скромность и отзывчивость, всепрощение, трудолюбие – это те черты, которыми должна обладать девочка, чтобы со временем выйти замуж за принца.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WINDOWS7\Downloads\item_1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996952"/>
            <a:ext cx="4175284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WINDOWS7\Downloads\5c61797f454870ba0dda61281b1e872c--bookmark-craft-bookmark-id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66982"/>
            <a:ext cx="3808073" cy="3114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700808"/>
            <a:ext cx="30006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— нарядная закладка!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лежу здесь для порядка.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Зря страницы не листай.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Где закладка, там - читай!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Закладки для книг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нужны для того, чтобы книги всегда были аккуратными!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WINDOWS7\Downloads\P117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260648"/>
            <a:ext cx="4176464" cy="3240360"/>
          </a:xfrm>
          <a:prstGeom prst="rect">
            <a:avLst/>
          </a:prstGeom>
          <a:noFill/>
        </p:spPr>
      </p:pic>
      <p:pic>
        <p:nvPicPr>
          <p:cNvPr id="5123" name="Picture 3" descr="C:\Users\WINDOWS7\Downloads\DVWtmnCXcAAFoM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3779912" cy="3193505"/>
          </a:xfrm>
          <a:prstGeom prst="rect">
            <a:avLst/>
          </a:prstGeom>
          <a:noFill/>
        </p:spPr>
      </p:pic>
      <p:pic>
        <p:nvPicPr>
          <p:cNvPr id="5124" name="Picture 4" descr="C:\Users\WINDOWS7\Downloads\2017-01-08_15-34-03-m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708920"/>
            <a:ext cx="4243339" cy="2789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WINDOWS7\Downloads\metel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92888" cy="60151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0466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«Снежная королева»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Ганса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Христиана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Андерсена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WINDOWS7\Downloads\40751a768cfb1c06467ca4ed04135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25432"/>
            <a:ext cx="4680520" cy="3420680"/>
          </a:xfrm>
          <a:prstGeom prst="rect">
            <a:avLst/>
          </a:prstGeom>
          <a:noFill/>
        </p:spPr>
      </p:pic>
      <p:pic>
        <p:nvPicPr>
          <p:cNvPr id="7171" name="Picture 3" descr="C:\Users\WINDOWS7\Downloads\snow_queen_4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86876"/>
            <a:ext cx="3534168" cy="4900811"/>
          </a:xfrm>
          <a:prstGeom prst="rect">
            <a:avLst/>
          </a:prstGeom>
          <a:noFill/>
        </p:spPr>
      </p:pic>
      <p:pic>
        <p:nvPicPr>
          <p:cNvPr id="7172" name="Picture 4" descr="C:\Users\WINDOWS7\Downloads\kinopoisk.ru-Snezhnaya-koroleva-2559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764704"/>
            <a:ext cx="5616624" cy="2880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WINDOWS7\Downloads\52685f3f2d8f76a156109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528392" cy="5971001"/>
          </a:xfrm>
          <a:prstGeom prst="rect">
            <a:avLst/>
          </a:prstGeom>
          <a:noFill/>
        </p:spPr>
      </p:pic>
      <p:pic>
        <p:nvPicPr>
          <p:cNvPr id="9218" name="Picture 2" descr="C:\Users\WINDOWS7\Downloads\316e6f8f791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4824536" cy="29340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1" y="105273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Сначала во Франции появилась народная сказка о девочке в красной шапочке. На ее основе сочинил свою историю Шарль Перро, а уже его сказку переработали братья Гримм.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980235"/>
            <a:ext cx="2736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сказки «Маленький Мук» - Вильгельм </a:t>
            </a:r>
            <a:r>
              <a:rPr kumimoji="0" lang="ru-RU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Гауф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Это –история несчастного карлика,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руки которого попадают волшебные туфли, при помощи которых он может невиданно быстро бегать. </a:t>
            </a: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WINDOWS7\Downloads\malenkiy_m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630" y="2780928"/>
            <a:ext cx="3503508" cy="3375248"/>
          </a:xfrm>
          <a:prstGeom prst="rect">
            <a:avLst/>
          </a:prstGeom>
          <a:noFill/>
        </p:spPr>
      </p:pic>
      <p:pic>
        <p:nvPicPr>
          <p:cNvPr id="8195" name="Picture 3" descr="C:\Users\WINDOWS7\Downloads\q9CwUxnKCn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4968552" cy="2439541"/>
          </a:xfrm>
          <a:prstGeom prst="rect">
            <a:avLst/>
          </a:prstGeom>
          <a:noFill/>
        </p:spPr>
      </p:pic>
      <p:pic>
        <p:nvPicPr>
          <p:cNvPr id="8196" name="Picture 4" descr="C:\Users\WINDOWS7\Downloads\e14cc4da33a22af655b98230f2a2cc4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260648"/>
            <a:ext cx="3672409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WINDOWS7\Downloads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2132856"/>
            <a:ext cx="7620339" cy="4000678"/>
          </a:xfrm>
          <a:prstGeom prst="rect">
            <a:avLst/>
          </a:prstGeom>
          <a:noFill/>
        </p:spPr>
      </p:pic>
      <p:pic>
        <p:nvPicPr>
          <p:cNvPr id="23555" name="Picture 3" descr="C:\Users\WINDOWS7\Downloads\987c0fccf75858760a32b383876e01ab4125e76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8350349" cy="5587828"/>
          </a:xfrm>
          <a:prstGeom prst="rect">
            <a:avLst/>
          </a:prstGeom>
          <a:noFill/>
        </p:spPr>
      </p:pic>
      <p:pic>
        <p:nvPicPr>
          <p:cNvPr id="23556" name="Picture 4" descr="C:\Users\WINDOWS7\Downloads\Children rea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820891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книг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19672" y="222673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7" y="1196752"/>
            <a:ext cx="259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Сказку « Золотой ключик, или Приключения Буратино» написал  Алексей Николаевич Толстой</a:t>
            </a:r>
          </a:p>
          <a:p>
            <a:endParaRPr lang="ru-RU" dirty="0"/>
          </a:p>
        </p:txBody>
      </p:sp>
      <p:pic>
        <p:nvPicPr>
          <p:cNvPr id="24578" name="Picture 2" descr="C:\Users\WINDOWS7\Downloads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526" y="3068960"/>
            <a:ext cx="4572000" cy="3229995"/>
          </a:xfrm>
          <a:prstGeom prst="rect">
            <a:avLst/>
          </a:prstGeom>
          <a:noFill/>
        </p:spPr>
      </p:pic>
      <p:pic>
        <p:nvPicPr>
          <p:cNvPr id="24580" name="Picture 4" descr="C:\Users\WINDOWS7\Downloads\1a227e61cb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4129130" cy="2796158"/>
          </a:xfrm>
          <a:prstGeom prst="rect">
            <a:avLst/>
          </a:prstGeom>
          <a:noFill/>
        </p:spPr>
      </p:pic>
      <p:pic>
        <p:nvPicPr>
          <p:cNvPr id="24581" name="Picture 5" descr="C:\Users\WINDOWS7\Downloads\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1663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290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User</cp:lastModifiedBy>
  <cp:revision>33</cp:revision>
  <dcterms:created xsi:type="dcterms:W3CDTF">2019-03-10T04:42:08Z</dcterms:created>
  <dcterms:modified xsi:type="dcterms:W3CDTF">2019-03-12T05:26:32Z</dcterms:modified>
</cp:coreProperties>
</file>