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1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10395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Monotype Corsiva" pitchFamily="66" charset="0"/>
              </a:rPr>
              <a:t>Интерактивная  викторина</a:t>
            </a:r>
          </a:p>
          <a:p>
            <a:r>
              <a:rPr lang="ru-RU" sz="4800" i="1" dirty="0" smtClean="0">
                <a:latin typeface="Monotype Corsiva" pitchFamily="66" charset="0"/>
              </a:rPr>
              <a:t>  «Великой </a:t>
            </a:r>
          </a:p>
          <a:p>
            <a:r>
              <a:rPr lang="ru-RU" sz="4800" i="1" dirty="0" smtClean="0">
                <a:latin typeface="Monotype Corsiva" pitchFamily="66" charset="0"/>
              </a:rPr>
              <a:t>Победе посвящается…»,</a:t>
            </a:r>
          </a:p>
          <a:p>
            <a:r>
              <a:rPr lang="ru-RU" sz="4800" i="1" dirty="0" smtClean="0">
                <a:latin typeface="Monotype Corsiva" pitchFamily="66" charset="0"/>
              </a:rPr>
              <a:t>п</a:t>
            </a:r>
            <a:r>
              <a:rPr lang="ru-RU" sz="4800" i="1" dirty="0" smtClean="0">
                <a:latin typeface="Monotype Corsiva" pitchFamily="66" charset="0"/>
              </a:rPr>
              <a:t>освященная </a:t>
            </a:r>
          </a:p>
          <a:p>
            <a:r>
              <a:rPr lang="ru-RU" sz="4800" i="1" dirty="0" smtClean="0">
                <a:latin typeface="Monotype Corsiva" pitchFamily="66" charset="0"/>
              </a:rPr>
              <a:t>75-летию победы </a:t>
            </a:r>
            <a:endParaRPr lang="ru-RU" sz="48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7" y="260648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Каковы потери СССР в Великой Отечественной войне?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484784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27 миллионов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42" name="Picture 2" descr="C:\Users\WINDOWS7\Downloads\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6876257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32656"/>
            <a:ext cx="6408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Когда на Красной площади Москвы проходил парад, который начался не в 10, а в 9 часов утра и шёл всего лишь около получаса?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7" y="191683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7 ноября 1941 года. Его участники прямо с этого парада шли в бой, защищая Москву.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Picture 2" descr="C:\Users\WINDOWS7\Downloads\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694826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88640"/>
            <a:ext cx="585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Когда в Москве состоялся Парад Победы?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8367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800" b="1" dirty="0" smtClean="0">
                <a:latin typeface="Monotype Corsiva" pitchFamily="66" charset="0"/>
              </a:rPr>
              <a:t>24 </a:t>
            </a:r>
            <a:r>
              <a:rPr lang="ru-RU" sz="2800" b="1" dirty="0" smtClean="0">
                <a:latin typeface="Monotype Corsiva" pitchFamily="66" charset="0"/>
              </a:rPr>
              <a:t>июня 1945 года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1266" name="AutoShape 2" descr="C:\Users\WINDOWS7\Downloads\.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9" name="AutoShape 5" descr="C:\Users\WINDOWS7\Downloads\.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C:\Users\WINDOWS7\Downloads\.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30778"/>
            <a:ext cx="7236296" cy="5427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7" y="476672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Знамя Победы было водружено над Рейхстагом в Берлине 1945 года. Когда именно?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988840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30 апреля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8" name="Picture 2" descr="C:\Users\WINDOWS7\Downloads\7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6156176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32656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Почему на Западе День Победы празднуют 8-го, а в России – 9-го Мая?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5" y="1628800"/>
            <a:ext cx="6516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- из-за разницы во времени (окончательный акт о безоговорочной капитуляции был подписан в пригороде Берлина, </a:t>
            </a:r>
            <a:r>
              <a:rPr lang="ru-RU" sz="2800" b="1" dirty="0" err="1" smtClean="0">
                <a:latin typeface="Monotype Corsiva" pitchFamily="66" charset="0"/>
              </a:rPr>
              <a:t>Карлсхорсте</a:t>
            </a:r>
            <a:r>
              <a:rPr lang="ru-RU" sz="2800" b="1" dirty="0" smtClean="0">
                <a:latin typeface="Monotype Corsiva" pitchFamily="66" charset="0"/>
              </a:rPr>
              <a:t>, 8 мая поздно ночью, а в Москве уже было 00 часов 43 мин. 9 мая).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7169" name="Picture 1" descr="C:\Users\WINDOWS7\Downloads\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74215"/>
            <a:ext cx="6732240" cy="3020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3" y="404664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Во всём мире этот день отмечают как Международный день освобождения узников фашистских лагерей. Назовите дату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0486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11 апреля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8193" name="Picture 1" descr="C:\Users\WINDOWS7\Downloads\.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27777"/>
            <a:ext cx="6516216" cy="4230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32656"/>
            <a:ext cx="4950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Когда </a:t>
            </a:r>
            <a:r>
              <a:rPr lang="ru-RU" sz="2400" dirty="0" smtClean="0">
                <a:latin typeface="Monotype Corsiva" pitchFamily="66" charset="0"/>
              </a:rPr>
              <a:t>гремит над городом салют,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Погибшие за Родину встают.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Мы их не видим, мы не слышим их,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Но павшие всегда среди живых.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Молчат и смотрят, будто ищут ответ: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Мы этой жизни стоим или нет?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Пусть каждый из нас осязаемо почувствует на себе строгие глаза павших, чистоту их сердец, ощутит ответственность перед памятью этих людей.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И пусть этот вопрос всегда будет волновать нас: достойны ли мы памяти павших?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 Время успело запахать траншеи на полях былых сражений. Однако оно бессильно ослабить память о той войне.</a:t>
            </a:r>
          </a:p>
          <a:p>
            <a:r>
              <a:rPr lang="ru-RU" sz="2400" dirty="0" smtClean="0">
                <a:latin typeface="Monotype Corsiva" pitchFamily="66" charset="0"/>
              </a:rPr>
              <a:t>История не терпит суесловия.</a:t>
            </a:r>
          </a:p>
          <a:p>
            <a:r>
              <a:rPr lang="ru-RU" sz="2400" dirty="0" smtClean="0">
                <a:latin typeface="Monotype Corsiva" pitchFamily="66" charset="0"/>
              </a:rPr>
              <a:t>Трудна её народная стезя.</a:t>
            </a:r>
          </a:p>
          <a:p>
            <a:r>
              <a:rPr lang="ru-RU" sz="2400" dirty="0" smtClean="0">
                <a:latin typeface="Monotype Corsiva" pitchFamily="66" charset="0"/>
              </a:rPr>
              <a:t>Её страницы, залитые кровью,</a:t>
            </a:r>
          </a:p>
          <a:p>
            <a:r>
              <a:rPr lang="ru-RU" sz="2400" dirty="0" smtClean="0">
                <a:latin typeface="Monotype Corsiva" pitchFamily="66" charset="0"/>
              </a:rPr>
              <a:t>Нельзя любить безумною любовью</a:t>
            </a:r>
          </a:p>
          <a:p>
            <a:r>
              <a:rPr lang="ru-RU" sz="2400" dirty="0" smtClean="0">
                <a:latin typeface="Monotype Corsiva" pitchFamily="66" charset="0"/>
              </a:rPr>
              <a:t>И не любить без памяти нельзя.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8864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дней и ночей длилась Великая Отечественная война?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170080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1 418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2050" name="Picture 2" descr="C:\Users\WINDOWS7\Downloads\1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7"/>
            <a:ext cx="4119656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548680"/>
            <a:ext cx="664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дней продолжалась героическая оборона Ленинграда?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6288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      900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4" name="Picture 2" descr="C:\Users\WINDOWS7\Downloads\2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6876256" cy="465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7" y="188640"/>
            <a:ext cx="658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воинов были удостоены звания Героя Советского Союза за Форсирование Днепра?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11247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2 438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098" name="Picture 2" descr="C:\Users\WINDOWS7\Download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581" y="1628800"/>
            <a:ext cx="7338419" cy="522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404664"/>
            <a:ext cx="6876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времени героически сражались защитники Брестской крепости?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62880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 месяц 29 дней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122" name="Picture 2" descr="C:\Users\WINDOWS7\Downloads\4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848" y="2204864"/>
            <a:ext cx="703415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79304" y="404664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В какой срок гитлеровские генералы наметили уничтожить Советское государство?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19888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56 дней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6146" name="Picture 2" descr="C:\Users\WINDOWS7\Downloads\5...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9528"/>
            <a:ext cx="68762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332656"/>
            <a:ext cx="6228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партизан на оккупированной советской территории действовало к концу1943 г.?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060848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свыше 1 миллиона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7170" name="Picture 2" descr="C:\Users\WINDOWS7\Downloads\6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077" y="2636912"/>
            <a:ext cx="6489923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93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дней длилась операция по взятию Берлина?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268760"/>
            <a:ext cx="478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16: с 16 апреля по 2 мая 1945 г.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 descr="C:\Users\WINDOWS7\Downloads\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060848"/>
            <a:ext cx="6768752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DOWS7\Downloads\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7284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Сколько членов насчитывала </a:t>
            </a:r>
            <a:r>
              <a:rPr lang="ru-RU" sz="2800" b="1" dirty="0" err="1" smtClean="0">
                <a:latin typeface="Monotype Corsiva" pitchFamily="66" charset="0"/>
              </a:rPr>
              <a:t>Краснодонская</a:t>
            </a:r>
            <a:r>
              <a:rPr lang="ru-RU" sz="2800" b="1" dirty="0" smtClean="0">
                <a:latin typeface="Monotype Corsiva" pitchFamily="66" charset="0"/>
              </a:rPr>
              <a:t> «Молодая гвардия»?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48478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103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9218" name="Picture 2" descr="C:\Users\WINDOWS7\Downloads\9..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990" y="1916832"/>
            <a:ext cx="6781010" cy="479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343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14</cp:revision>
  <dcterms:created xsi:type="dcterms:W3CDTF">2020-05-06T17:01:10Z</dcterms:created>
  <dcterms:modified xsi:type="dcterms:W3CDTF">2020-05-07T08:32:00Z</dcterms:modified>
</cp:coreProperties>
</file>